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438" r:id="rId2"/>
    <p:sldId id="538" r:id="rId3"/>
    <p:sldId id="539" r:id="rId4"/>
    <p:sldId id="540" r:id="rId5"/>
    <p:sldId id="541" r:id="rId6"/>
    <p:sldId id="544" r:id="rId7"/>
    <p:sldId id="545" r:id="rId8"/>
    <p:sldId id="568" r:id="rId9"/>
    <p:sldId id="546" r:id="rId10"/>
    <p:sldId id="560" r:id="rId11"/>
    <p:sldId id="561" r:id="rId12"/>
    <p:sldId id="562" r:id="rId13"/>
    <p:sldId id="569" r:id="rId14"/>
    <p:sldId id="505" r:id="rId15"/>
    <p:sldId id="507" r:id="rId16"/>
    <p:sldId id="582" r:id="rId17"/>
    <p:sldId id="583" r:id="rId18"/>
    <p:sldId id="534" r:id="rId19"/>
    <p:sldId id="513" r:id="rId20"/>
    <p:sldId id="586" r:id="rId21"/>
    <p:sldId id="587" r:id="rId22"/>
    <p:sldId id="588" r:id="rId23"/>
    <p:sldId id="589" r:id="rId24"/>
    <p:sldId id="590" r:id="rId25"/>
    <p:sldId id="591" r:id="rId26"/>
    <p:sldId id="592" r:id="rId27"/>
    <p:sldId id="59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2D5436-8EA0-9ACF-E9ED-D36D56E466E7}" name="David Rose" initials="DR" userId="S::davdrose@stanford.edu::06536319-a14c-48fe-9f57-ac69a41a4366" providerId="AD"/>
  <p188:author id="{9DE32AC4-9682-6041-4CD8-BCA58E8EDA29}" name="Cici Hou" initials="CH" userId="S::xhou@stanford.edu::465fbbe5-b626-4dde-ad01-0bece0725b3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DFF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21"/>
    <p:restoredTop sz="96110"/>
  </p:normalViewPr>
  <p:slideViewPr>
    <p:cSldViewPr snapToGrid="0">
      <p:cViewPr varScale="1">
        <p:scale>
          <a:sx n="121" d="100"/>
          <a:sy n="121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6872C-F45F-8242-B1D5-869751A02E0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DF7BB-027F-BE48-A21B-03ABB8E34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5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5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938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784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069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288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324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36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285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83743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82E3-BB78-9763-7D36-19C2B3F0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 case</a:t>
            </a:r>
          </a:p>
        </p:txBody>
      </p:sp>
    </p:spTree>
    <p:extLst>
      <p:ext uri="{BB962C8B-B14F-4D97-AF65-F5344CB8AC3E}">
        <p14:creationId xmlns:p14="http://schemas.microsoft.com/office/powerpoint/2010/main" val="1818956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child and a dog playing with a rope&#10;&#10;Description automatically generated">
            <a:extLst>
              <a:ext uri="{FF2B5EF4-FFF2-40B4-BE49-F238E27FC236}">
                <a16:creationId xmlns:a16="http://schemas.microsoft.com/office/drawing/2014/main" id="{0EC541C1-5E8A-ECE7-A27B-7DC32260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8F431F8-709F-30FA-D831-14F07897B0E5}"/>
              </a:ext>
            </a:extLst>
          </p:cNvPr>
          <p:cNvSpPr/>
          <p:nvPr/>
        </p:nvSpPr>
        <p:spPr>
          <a:xfrm>
            <a:off x="4347299" y="99213"/>
            <a:ext cx="5070494" cy="294396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Who cracked the window?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DDEF6-8944-E25E-EED1-06555D271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554" y="1645498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7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child and a dog playing with a rope&#10;&#10;Description automatically generated">
            <a:extLst>
              <a:ext uri="{FF2B5EF4-FFF2-40B4-BE49-F238E27FC236}">
                <a16:creationId xmlns:a16="http://schemas.microsoft.com/office/drawing/2014/main" id="{71910D39-B0A5-551C-4339-E0F432C9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8F431F8-709F-30FA-D831-14F07897B0E5}"/>
              </a:ext>
            </a:extLst>
          </p:cNvPr>
          <p:cNvSpPr/>
          <p:nvPr/>
        </p:nvSpPr>
        <p:spPr>
          <a:xfrm>
            <a:off x="4347299" y="99213"/>
            <a:ext cx="5070494" cy="294396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Who caused the window to crack?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AE78F-A0D6-3577-6DD8-6632C123A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554" y="1645498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3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child and a dog playing with a rope&#10;&#10;Description automatically generated">
            <a:extLst>
              <a:ext uri="{FF2B5EF4-FFF2-40B4-BE49-F238E27FC236}">
                <a16:creationId xmlns:a16="http://schemas.microsoft.com/office/drawing/2014/main" id="{A6CA36A6-016C-F491-BFD2-9FA1B3DD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8F431F8-709F-30FA-D831-14F07897B0E5}"/>
              </a:ext>
            </a:extLst>
          </p:cNvPr>
          <p:cNvSpPr/>
          <p:nvPr/>
        </p:nvSpPr>
        <p:spPr>
          <a:xfrm>
            <a:off x="4347299" y="99213"/>
            <a:ext cx="5070494" cy="294396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Whose fault is it that the window cracked?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5525C5-47B8-9C7E-FC5E-1770DA3AB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554" y="1645498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82E3-BB78-9763-7D36-19C2B3F0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case</a:t>
            </a:r>
          </a:p>
        </p:txBody>
      </p:sp>
    </p:spTree>
    <p:extLst>
      <p:ext uri="{BB962C8B-B14F-4D97-AF65-F5344CB8AC3E}">
        <p14:creationId xmlns:p14="http://schemas.microsoft.com/office/powerpoint/2010/main" val="225818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2535AF2-955C-5CEB-E481-E2EE3F96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E00D507-23C1-FD37-C584-FB25C15F52DD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00A81FE-CC44-8993-0A7C-B75D53090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E748307-13D1-190D-E17A-B09699F03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D50B2F6-12CA-5EA0-F713-45CC7429C288}"/>
              </a:ext>
            </a:extLst>
          </p:cNvPr>
          <p:cNvSpPr/>
          <p:nvPr/>
        </p:nvSpPr>
        <p:spPr>
          <a:xfrm>
            <a:off x="-278296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73B55F-4DB8-6F6D-7F6F-B20C17F6C712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23292C-AFB1-8A17-11D8-1DD2AAAD5440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xplosion: 8 Points 1">
            <a:extLst>
              <a:ext uri="{FF2B5EF4-FFF2-40B4-BE49-F238E27FC236}">
                <a16:creationId xmlns:a16="http://schemas.microsoft.com/office/drawing/2014/main" id="{C9CD55FC-748A-F749-84C2-081BF3E179C3}"/>
              </a:ext>
            </a:extLst>
          </p:cNvPr>
          <p:cNvSpPr/>
          <p:nvPr/>
        </p:nvSpPr>
        <p:spPr>
          <a:xfrm>
            <a:off x="7493857" y="170707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This is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Andy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Arrow: Down 2">
            <a:extLst>
              <a:ext uri="{FF2B5EF4-FFF2-40B4-BE49-F238E27FC236}">
                <a16:creationId xmlns:a16="http://schemas.microsoft.com/office/drawing/2014/main" id="{007A1B3A-A91D-D9C4-2E6B-6ADFC17545EF}"/>
              </a:ext>
            </a:extLst>
          </p:cNvPr>
          <p:cNvSpPr/>
          <p:nvPr/>
        </p:nvSpPr>
        <p:spPr>
          <a:xfrm rot="5400000">
            <a:off x="6946478" y="268948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48588AE5-6262-3ECA-6969-A8EDF739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58299A-1C1C-B1D9-D8E6-15D1EFF09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234" y="3810747"/>
            <a:ext cx="1596875" cy="2963898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86E54979-2A31-286B-5D44-B7841DA92B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C58C16-AF2B-B953-D0FE-CE0E6B547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012" y="-29053"/>
            <a:ext cx="1049930" cy="23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39078B24-F993-442D-279D-D8D9A4B5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74BE2519-7440-62E0-D4AC-803ECE9D293C}"/>
              </a:ext>
            </a:extLst>
          </p:cNvPr>
          <p:cNvSpPr/>
          <p:nvPr/>
        </p:nvSpPr>
        <p:spPr>
          <a:xfrm>
            <a:off x="3451422" y="3450577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And this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Suz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411128D-75D4-9089-D436-4C55D3061D98}"/>
              </a:ext>
            </a:extLst>
          </p:cNvPr>
          <p:cNvSpPr/>
          <p:nvPr/>
        </p:nvSpPr>
        <p:spPr>
          <a:xfrm rot="16200000">
            <a:off x="8242402" y="3506567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66A1F-866E-0753-D65F-0C6445471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234" y="3810747"/>
            <a:ext cx="1596875" cy="2963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6FBE7F-D440-0E2E-0CDA-7C565063D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012" y="-29053"/>
            <a:ext cx="1049930" cy="23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39078B24-F993-442D-279D-D8D9A4B5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FDE8B-D7DD-BF6E-8E01-7CB934CC4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885" y="3204257"/>
            <a:ext cx="1596875" cy="29638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8B79BE-45DE-6916-C326-42C7EA92D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012" y="-29053"/>
            <a:ext cx="1049930" cy="2336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32AEDB-C06C-796D-F3A4-C76C62B9A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56" y="0"/>
            <a:ext cx="12193656" cy="6857068"/>
          </a:xfrm>
          <a:prstGeom prst="rect">
            <a:avLst/>
          </a:prstGeom>
        </p:spPr>
      </p:pic>
      <p:sp>
        <p:nvSpPr>
          <p:cNvPr id="18" name="Explosion: 8 Points 1">
            <a:extLst>
              <a:ext uri="{FF2B5EF4-FFF2-40B4-BE49-F238E27FC236}">
                <a16:creationId xmlns:a16="http://schemas.microsoft.com/office/drawing/2014/main" id="{1A812A94-C78E-9BED-0AD3-F9D5782E19DC}"/>
              </a:ext>
            </a:extLst>
          </p:cNvPr>
          <p:cNvSpPr/>
          <p:nvPr/>
        </p:nvSpPr>
        <p:spPr>
          <a:xfrm>
            <a:off x="60663" y="112111"/>
            <a:ext cx="5425737" cy="221762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Andy stands on Suzy’s rope to prevent Suzy from falling.</a:t>
            </a:r>
          </a:p>
        </p:txBody>
      </p:sp>
    </p:spTree>
    <p:extLst>
      <p:ext uri="{BB962C8B-B14F-4D97-AF65-F5344CB8AC3E}">
        <p14:creationId xmlns:p14="http://schemas.microsoft.com/office/powerpoint/2010/main" val="1958127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39078B24-F993-442D-279D-D8D9A4B5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FDE8B-D7DD-BF6E-8E01-7CB934CC4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885" y="3204257"/>
            <a:ext cx="1596875" cy="29638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8B79BE-45DE-6916-C326-42C7EA92D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012" y="-29053"/>
            <a:ext cx="1049930" cy="2336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32AEDB-C06C-796D-F3A4-C76C62B9A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56" y="0"/>
            <a:ext cx="12193656" cy="6857068"/>
          </a:xfrm>
          <a:prstGeom prst="rect">
            <a:avLst/>
          </a:prstGeom>
        </p:spPr>
      </p:pic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28B14BAE-FE88-7A40-FFF6-903BE98DF403}"/>
              </a:ext>
            </a:extLst>
          </p:cNvPr>
          <p:cNvSpPr/>
          <p:nvPr/>
        </p:nvSpPr>
        <p:spPr>
          <a:xfrm>
            <a:off x="60663" y="112111"/>
            <a:ext cx="5425737" cy="221762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See? Andy is standing on Suzy’s rope.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00A5950-6270-CE4B-2F9E-AC38AD3193B2}"/>
              </a:ext>
            </a:extLst>
          </p:cNvPr>
          <p:cNvSpPr/>
          <p:nvPr/>
        </p:nvSpPr>
        <p:spPr>
          <a:xfrm rot="17671429">
            <a:off x="5040297" y="1051038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267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child and a child climbing a rock wall&#10;&#10;Description automatically generated">
            <a:extLst>
              <a:ext uri="{FF2B5EF4-FFF2-40B4-BE49-F238E27FC236}">
                <a16:creationId xmlns:a16="http://schemas.microsoft.com/office/drawing/2014/main" id="{69668D67-6968-A3CF-4F1D-D22ECFBC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xplosion: 8 Points 1">
            <a:extLst>
              <a:ext uri="{FF2B5EF4-FFF2-40B4-BE49-F238E27FC236}">
                <a16:creationId xmlns:a16="http://schemas.microsoft.com/office/drawing/2014/main" id="{70625CC4-12F2-B1D7-7C56-6C03310A6F69}"/>
              </a:ext>
            </a:extLst>
          </p:cNvPr>
          <p:cNvSpPr/>
          <p:nvPr/>
        </p:nvSpPr>
        <p:spPr>
          <a:xfrm>
            <a:off x="0" y="2603062"/>
            <a:ext cx="5425737" cy="221762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Suzy starts climbing up the wall. </a:t>
            </a:r>
          </a:p>
        </p:txBody>
      </p:sp>
      <p:sp>
        <p:nvSpPr>
          <p:cNvPr id="2" name="Arrow: Down 2">
            <a:extLst>
              <a:ext uri="{FF2B5EF4-FFF2-40B4-BE49-F238E27FC236}">
                <a16:creationId xmlns:a16="http://schemas.microsoft.com/office/drawing/2014/main" id="{F6C147B6-A438-E980-8405-FF167F72BF39}"/>
              </a:ext>
            </a:extLst>
          </p:cNvPr>
          <p:cNvSpPr/>
          <p:nvPr/>
        </p:nvSpPr>
        <p:spPr>
          <a:xfrm rot="16200000">
            <a:off x="5045766" y="3183999"/>
            <a:ext cx="206637" cy="99268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33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kids on a rock wall&#10;&#10;Description automatically generated">
            <a:extLst>
              <a:ext uri="{FF2B5EF4-FFF2-40B4-BE49-F238E27FC236}">
                <a16:creationId xmlns:a16="http://schemas.microsoft.com/office/drawing/2014/main" id="{968F26EF-CD66-E579-CDB4-D4B045394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xplosion: 8 Points 1">
            <a:extLst>
              <a:ext uri="{FF2B5EF4-FFF2-40B4-BE49-F238E27FC236}">
                <a16:creationId xmlns:a16="http://schemas.microsoft.com/office/drawing/2014/main" id="{70625CC4-12F2-B1D7-7C56-6C03310A6F69}"/>
              </a:ext>
            </a:extLst>
          </p:cNvPr>
          <p:cNvSpPr/>
          <p:nvPr/>
        </p:nvSpPr>
        <p:spPr>
          <a:xfrm>
            <a:off x="60663" y="112734"/>
            <a:ext cx="5425737" cy="206125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As Suzy is climbing, Andy wanders off.</a:t>
            </a:r>
            <a:endParaRPr lang="en-US" b="0" dirty="0">
              <a:effectLst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1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36D6DA-F17B-2451-26EE-C8E41034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5650" cy="6861574"/>
          </a:xfrm>
          <a:prstGeom prst="rect">
            <a:avLst/>
          </a:prstGeom>
        </p:spPr>
      </p:pic>
      <p:sp>
        <p:nvSpPr>
          <p:cNvPr id="9" name="Arrow: Down 2">
            <a:extLst>
              <a:ext uri="{FF2B5EF4-FFF2-40B4-BE49-F238E27FC236}">
                <a16:creationId xmlns:a16="http://schemas.microsoft.com/office/drawing/2014/main" id="{29EBEE5E-096A-2D09-673C-1025E1686939}"/>
              </a:ext>
            </a:extLst>
          </p:cNvPr>
          <p:cNvSpPr/>
          <p:nvPr/>
        </p:nvSpPr>
        <p:spPr>
          <a:xfrm rot="3137317">
            <a:off x="7282448" y="1159749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 descr="A child wearing a green shirt and shorts&#10;&#10;Description automatically generated">
            <a:extLst>
              <a:ext uri="{FF2B5EF4-FFF2-40B4-BE49-F238E27FC236}">
                <a16:creationId xmlns:a16="http://schemas.microsoft.com/office/drawing/2014/main" id="{44AA3452-AED8-B658-68F0-8BDA96B77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2" b="98073" l="5813" r="97340">
                        <a14:foregroundMark x1="14877" y1="20521" x2="59606" y2="14688"/>
                        <a14:foregroundMark x1="18128" y1="17344" x2="55764" y2="13333"/>
                        <a14:foregroundMark x1="69754" y1="19792" x2="50345" y2="9896"/>
                        <a14:foregroundMark x1="50345" y1="9896" x2="24631" y2="6302"/>
                        <a14:foregroundMark x1="24631" y1="6302" x2="16650" y2="6302"/>
                        <a14:foregroundMark x1="28571" y1="20208" x2="40985" y2="18073"/>
                        <a14:foregroundMark x1="5911" y1="25885" x2="6207" y2="29583"/>
                        <a14:foregroundMark x1="23547" y1="31875" x2="25025" y2="32969"/>
                        <a14:foregroundMark x1="26207" y1="34323" x2="27685" y2="32813"/>
                        <a14:foregroundMark x1="26502" y1="34167" x2="34581" y2="32031"/>
                        <a14:foregroundMark x1="87685" y1="61302" x2="91232" y2="61771"/>
                        <a14:foregroundMark x1="97340" y1="62813" x2="97340" y2="62813"/>
                        <a14:foregroundMark x1="75862" y1="90885" x2="73202" y2="98073"/>
                        <a14:foregroundMark x1="31133" y1="96406" x2="24729" y2="96563"/>
                        <a14:foregroundMark x1="96749" y1="65313" x2="96749" y2="65313"/>
                        <a14:foregroundMark x1="22562" y1="1823" x2="24335" y2="3281"/>
                        <a14:foregroundMark x1="14680" y1="1302" x2="15961" y2="2344"/>
                        <a14:foregroundMark x1="22857" y1="1250" x2="22857" y2="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2897" flipH="1">
            <a:off x="4972920" y="2298465"/>
            <a:ext cx="1945068" cy="3682971"/>
          </a:xfrm>
          <a:prstGeom prst="rect">
            <a:avLst/>
          </a:prstGeom>
        </p:spPr>
      </p:pic>
      <p:sp>
        <p:nvSpPr>
          <p:cNvPr id="8" name="Explosion: 8 Points 1">
            <a:extLst>
              <a:ext uri="{FF2B5EF4-FFF2-40B4-BE49-F238E27FC236}">
                <a16:creationId xmlns:a16="http://schemas.microsoft.com/office/drawing/2014/main" id="{0279C087-5ADF-7C3B-59B9-02E29DAC3AF8}"/>
              </a:ext>
            </a:extLst>
          </p:cNvPr>
          <p:cNvSpPr/>
          <p:nvPr/>
        </p:nvSpPr>
        <p:spPr>
          <a:xfrm>
            <a:off x="6759617" y="418224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This is Bobby.</a:t>
            </a:r>
          </a:p>
        </p:txBody>
      </p:sp>
    </p:spTree>
    <p:extLst>
      <p:ext uri="{BB962C8B-B14F-4D97-AF65-F5344CB8AC3E}">
        <p14:creationId xmlns:p14="http://schemas.microsoft.com/office/powerpoint/2010/main" val="35137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39078B24-F993-442D-279D-D8D9A4B5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6D2375-DA56-ACA0-B616-913422413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8740">
            <a:off x="6149444" y="3773583"/>
            <a:ext cx="1313813" cy="24385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4D994E-EA79-3C6D-90F2-2D28701B1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56" y="0"/>
            <a:ext cx="12193656" cy="6857068"/>
          </a:xfrm>
          <a:prstGeom prst="rect">
            <a:avLst/>
          </a:prstGeom>
        </p:spPr>
      </p:pic>
      <p:sp>
        <p:nvSpPr>
          <p:cNvPr id="4" name="Explosion: 8 Points 1">
            <a:extLst>
              <a:ext uri="{FF2B5EF4-FFF2-40B4-BE49-F238E27FC236}">
                <a16:creationId xmlns:a16="http://schemas.microsoft.com/office/drawing/2014/main" id="{76B6CCF7-2BC4-E16C-52DC-358230C29E6D}"/>
              </a:ext>
            </a:extLst>
          </p:cNvPr>
          <p:cNvSpPr/>
          <p:nvPr/>
        </p:nvSpPr>
        <p:spPr>
          <a:xfrm>
            <a:off x="-2945" y="8748"/>
            <a:ext cx="5608617" cy="225983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Suzy loses grip of the rock and falls.</a:t>
            </a:r>
            <a:endParaRPr lang="en-US" b="0" dirty="0">
              <a:effectLst/>
              <a:latin typeface="Comic Sans MS" panose="030F0902030302020204" pitchFamily="66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7838B4-E12D-60E6-4545-8007FF4BC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944" y="-27408"/>
            <a:ext cx="1049930" cy="23363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C93DD6-C346-99F1-8CAA-F2C24D660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61877">
            <a:off x="6824003" y="4607679"/>
            <a:ext cx="50800" cy="10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BE9F1B-B500-E338-1B41-081E4E5516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82613">
            <a:off x="6926973" y="4715592"/>
            <a:ext cx="508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76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39078B24-F993-442D-279D-D8D9A4B5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76" y="4180221"/>
            <a:ext cx="2117342" cy="21173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6D2375-DA56-ACA0-B616-913422413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18740">
            <a:off x="6149444" y="3773583"/>
            <a:ext cx="1313813" cy="2438516"/>
          </a:xfrm>
          <a:prstGeom prst="rect">
            <a:avLst/>
          </a:prstGeom>
        </p:spPr>
      </p:pic>
      <p:sp>
        <p:nvSpPr>
          <p:cNvPr id="12" name="Explosion: 8 Points 1">
            <a:extLst>
              <a:ext uri="{FF2B5EF4-FFF2-40B4-BE49-F238E27FC236}">
                <a16:creationId xmlns:a16="http://schemas.microsoft.com/office/drawing/2014/main" id="{9F586B3C-1DA1-0F6B-2BA6-1C46583D33D0}"/>
              </a:ext>
            </a:extLst>
          </p:cNvPr>
          <p:cNvSpPr/>
          <p:nvPr/>
        </p:nvSpPr>
        <p:spPr>
          <a:xfrm>
            <a:off x="-2945" y="8748"/>
            <a:ext cx="5608617" cy="225983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mic Sans MS" panose="030F0902030302020204" pitchFamily="66" charset="0"/>
              </a:rPr>
              <a:t>Oh no Andy isn’t holding Suzy’s rope!</a:t>
            </a:r>
            <a:endParaRPr lang="en-US" b="0" dirty="0">
              <a:effectLst/>
              <a:latin typeface="Comic Sans MS" panose="030F0902030302020204" pitchFamily="66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CAC497-22EC-32DE-C7B5-78496892A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44" y="-27408"/>
            <a:ext cx="1049930" cy="2336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1E8B5A-EE1E-1F01-0E9D-C695E952E1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575" t="26786" r="33734" b="18714"/>
          <a:stretch/>
        </p:blipFill>
        <p:spPr>
          <a:xfrm>
            <a:off x="3482671" y="1836751"/>
            <a:ext cx="4595854" cy="37371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7E79CA-9A94-DDEC-4CA3-C8D8C60139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261877">
            <a:off x="6824003" y="4607679"/>
            <a:ext cx="50800" cy="10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D48250-C0BD-172A-7F8B-1297807AEF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82613">
            <a:off x="6926973" y="4715592"/>
            <a:ext cx="50800" cy="1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14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E4B35B-B603-FF3E-449E-5473F07F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44" y="-27408"/>
            <a:ext cx="1049930" cy="2336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27E84-F866-F473-6A73-C1AF7B076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01"/>
          <a:stretch/>
        </p:blipFill>
        <p:spPr>
          <a:xfrm>
            <a:off x="6325449" y="4060406"/>
            <a:ext cx="1313813" cy="1875211"/>
          </a:xfrm>
          <a:prstGeom prst="rect">
            <a:avLst/>
          </a:prstGeom>
        </p:spPr>
      </p:pic>
      <p:pic>
        <p:nvPicPr>
          <p:cNvPr id="12" name="Picture 11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5E4CC3AB-CC5A-9198-B402-D54A0DE7E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pic>
        <p:nvPicPr>
          <p:cNvPr id="14" name="Picture 13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AF57040F-71E2-19D6-60C9-5CF20ECD3C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15" name="Picture 14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B31ACEE6-6711-31C2-26E4-C153FC853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C92F60-77B6-1EA4-E788-81AF2A75A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39" t="81472" r="40692" b="10904"/>
          <a:stretch/>
        </p:blipFill>
        <p:spPr>
          <a:xfrm>
            <a:off x="6480913" y="5581816"/>
            <a:ext cx="730582" cy="524786"/>
          </a:xfrm>
          <a:prstGeom prst="rect">
            <a:avLst/>
          </a:prstGeom>
        </p:spPr>
      </p:pic>
      <p:sp>
        <p:nvSpPr>
          <p:cNvPr id="18" name="Explosion: 8 Points 1">
            <a:extLst>
              <a:ext uri="{FF2B5EF4-FFF2-40B4-BE49-F238E27FC236}">
                <a16:creationId xmlns:a16="http://schemas.microsoft.com/office/drawing/2014/main" id="{7BBE3AAE-FAEB-E732-B395-2DE282F3DA18}"/>
              </a:ext>
            </a:extLst>
          </p:cNvPr>
          <p:cNvSpPr/>
          <p:nvPr/>
        </p:nvSpPr>
        <p:spPr>
          <a:xfrm>
            <a:off x="7450372" y="2669468"/>
            <a:ext cx="4741628" cy="18752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Suzy falls on the fan and it breaks.</a:t>
            </a:r>
            <a:endParaRPr lang="en-US" b="0" dirty="0">
              <a:effectLst/>
              <a:latin typeface="Comic Sans MS" panose="030F0902030302020204" pitchFamily="66" charset="0"/>
            </a:endParaRPr>
          </a:p>
        </p:txBody>
      </p:sp>
      <p:sp>
        <p:nvSpPr>
          <p:cNvPr id="19" name="Arrow: Down 2">
            <a:extLst>
              <a:ext uri="{FF2B5EF4-FFF2-40B4-BE49-F238E27FC236}">
                <a16:creationId xmlns:a16="http://schemas.microsoft.com/office/drawing/2014/main" id="{A671BE65-F282-BF85-449E-1A9C69F71BF5}"/>
              </a:ext>
            </a:extLst>
          </p:cNvPr>
          <p:cNvSpPr/>
          <p:nvPr/>
        </p:nvSpPr>
        <p:spPr>
          <a:xfrm rot="2694316">
            <a:off x="8803802" y="4237903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886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E4B35B-B603-FF3E-449E-5473F07F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44" y="-27408"/>
            <a:ext cx="1049930" cy="2336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27E84-F866-F473-6A73-C1AF7B076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01"/>
          <a:stretch/>
        </p:blipFill>
        <p:spPr>
          <a:xfrm>
            <a:off x="6325449" y="4060406"/>
            <a:ext cx="1313813" cy="1875211"/>
          </a:xfrm>
          <a:prstGeom prst="rect">
            <a:avLst/>
          </a:prstGeom>
        </p:spPr>
      </p:pic>
      <p:pic>
        <p:nvPicPr>
          <p:cNvPr id="12" name="Picture 11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5E4CC3AB-CC5A-9198-B402-D54A0DE7E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pic>
        <p:nvPicPr>
          <p:cNvPr id="14" name="Picture 13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AF57040F-71E2-19D6-60C9-5CF20ECD3C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15" name="Picture 14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B31ACEE6-6711-31C2-26E4-C153FC853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C92F60-77B6-1EA4-E788-81AF2A75A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39" t="81472" r="40692" b="10904"/>
          <a:stretch/>
        </p:blipFill>
        <p:spPr>
          <a:xfrm>
            <a:off x="6480913" y="5581816"/>
            <a:ext cx="730582" cy="524786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5DC945EF-EF44-2BF0-B277-E4186ECB2B49}"/>
              </a:ext>
            </a:extLst>
          </p:cNvPr>
          <p:cNvSpPr/>
          <p:nvPr/>
        </p:nvSpPr>
        <p:spPr>
          <a:xfrm>
            <a:off x="105805" y="-81491"/>
            <a:ext cx="4651214" cy="18752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Luckily, nobody got hurt – Suzy was OK.</a:t>
            </a:r>
            <a:endParaRPr lang="en-US" b="0" dirty="0">
              <a:effectLst/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31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E4B35B-B603-FF3E-449E-5473F07F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44" y="-27408"/>
            <a:ext cx="1049930" cy="2336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27E84-F866-F473-6A73-C1AF7B076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01"/>
          <a:stretch/>
        </p:blipFill>
        <p:spPr>
          <a:xfrm>
            <a:off x="6325449" y="4060406"/>
            <a:ext cx="1313813" cy="1875211"/>
          </a:xfrm>
          <a:prstGeom prst="rect">
            <a:avLst/>
          </a:prstGeom>
        </p:spPr>
      </p:pic>
      <p:pic>
        <p:nvPicPr>
          <p:cNvPr id="12" name="Picture 11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5E4CC3AB-CC5A-9198-B402-D54A0DE7E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pic>
        <p:nvPicPr>
          <p:cNvPr id="14" name="Picture 13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AF57040F-71E2-19D6-60C9-5CF20ECD3C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15" name="Picture 14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B31ACEE6-6711-31C2-26E4-C153FC853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C92F60-77B6-1EA4-E788-81AF2A75A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39" t="81472" r="40692" b="10904"/>
          <a:stretch/>
        </p:blipFill>
        <p:spPr>
          <a:xfrm>
            <a:off x="6480913" y="5581816"/>
            <a:ext cx="730582" cy="524786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EB24DA8A-CBEB-2537-3BB2-94DB0174723A}"/>
              </a:ext>
            </a:extLst>
          </p:cNvPr>
          <p:cNvSpPr/>
          <p:nvPr/>
        </p:nvSpPr>
        <p:spPr>
          <a:xfrm>
            <a:off x="105805" y="-81492"/>
            <a:ext cx="5070494" cy="294396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that you saw what happened we would like to ask you a couple of questions.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841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E4B35B-B603-FF3E-449E-5473F07F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44" y="-27408"/>
            <a:ext cx="1049930" cy="2336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27E84-F866-F473-6A73-C1AF7B076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01"/>
          <a:stretch/>
        </p:blipFill>
        <p:spPr>
          <a:xfrm>
            <a:off x="6325449" y="4060406"/>
            <a:ext cx="1313813" cy="1875211"/>
          </a:xfrm>
          <a:prstGeom prst="rect">
            <a:avLst/>
          </a:prstGeom>
        </p:spPr>
      </p:pic>
      <p:pic>
        <p:nvPicPr>
          <p:cNvPr id="12" name="Picture 11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5E4CC3AB-CC5A-9198-B402-D54A0DE7E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pic>
        <p:nvPicPr>
          <p:cNvPr id="14" name="Picture 13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AF57040F-71E2-19D6-60C9-5CF20ECD3C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15" name="Picture 14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B31ACEE6-6711-31C2-26E4-C153FC853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C92F60-77B6-1EA4-E788-81AF2A75A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39" t="81472" r="40692" b="10904"/>
          <a:stretch/>
        </p:blipFill>
        <p:spPr>
          <a:xfrm>
            <a:off x="6480913" y="5581816"/>
            <a:ext cx="730582" cy="524786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2CCA0226-9488-3A48-024C-FFC4F51797B9}"/>
              </a:ext>
            </a:extLst>
          </p:cNvPr>
          <p:cNvSpPr/>
          <p:nvPr/>
        </p:nvSpPr>
        <p:spPr>
          <a:xfrm>
            <a:off x="105805" y="246490"/>
            <a:ext cx="5070494" cy="1908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Who broke the fan?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04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E4B35B-B603-FF3E-449E-5473F07F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44" y="-27408"/>
            <a:ext cx="1049930" cy="2336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27E84-F866-F473-6A73-C1AF7B076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01"/>
          <a:stretch/>
        </p:blipFill>
        <p:spPr>
          <a:xfrm>
            <a:off x="6325449" y="4060406"/>
            <a:ext cx="1313813" cy="1875211"/>
          </a:xfrm>
          <a:prstGeom prst="rect">
            <a:avLst/>
          </a:prstGeom>
        </p:spPr>
      </p:pic>
      <p:pic>
        <p:nvPicPr>
          <p:cNvPr id="12" name="Picture 11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5E4CC3AB-CC5A-9198-B402-D54A0DE7E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pic>
        <p:nvPicPr>
          <p:cNvPr id="14" name="Picture 13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AF57040F-71E2-19D6-60C9-5CF20ECD3C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15" name="Picture 14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B31ACEE6-6711-31C2-26E4-C153FC853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C92F60-77B6-1EA4-E788-81AF2A75A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39" t="81472" r="40692" b="10904"/>
          <a:stretch/>
        </p:blipFill>
        <p:spPr>
          <a:xfrm>
            <a:off x="6480913" y="5581816"/>
            <a:ext cx="730582" cy="524786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13AACC89-B8FE-D301-15AE-4DC060560DC9}"/>
              </a:ext>
            </a:extLst>
          </p:cNvPr>
          <p:cNvSpPr/>
          <p:nvPr/>
        </p:nvSpPr>
        <p:spPr>
          <a:xfrm>
            <a:off x="105805" y="246490"/>
            <a:ext cx="5070494" cy="1908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Who caused the fan to break?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60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8497C-E995-EFA0-3B44-CBF84568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5" y="1710560"/>
            <a:ext cx="12287416" cy="51484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D0EFF9-488D-DB11-37B5-7F06346CC335}"/>
              </a:ext>
            </a:extLst>
          </p:cNvPr>
          <p:cNvGrpSpPr>
            <a:grpSpLocks noChangeAspect="1"/>
          </p:cNvGrpSpPr>
          <p:nvPr/>
        </p:nvGrpSpPr>
        <p:grpSpPr>
          <a:xfrm>
            <a:off x="-1726196" y="2321781"/>
            <a:ext cx="15849363" cy="3384300"/>
            <a:chOff x="-3395546" y="1150304"/>
            <a:chExt cx="19397148" cy="44130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B712C-A59B-C13A-ED96-829723FD4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2"/>
            <a:stretch/>
          </p:blipFill>
          <p:spPr>
            <a:xfrm>
              <a:off x="6385931" y="1150304"/>
              <a:ext cx="9615671" cy="44130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4DD43E-FF9B-6298-5D3D-BB7A18D78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11"/>
            <a:stretch/>
          </p:blipFill>
          <p:spPr>
            <a:xfrm>
              <a:off x="-3395546" y="1150304"/>
              <a:ext cx="9781477" cy="441307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1E3DF85-2B00-3B34-4D82-22A38C4E3E75}"/>
              </a:ext>
            </a:extLst>
          </p:cNvPr>
          <p:cNvSpPr/>
          <p:nvPr/>
        </p:nvSpPr>
        <p:spPr>
          <a:xfrm>
            <a:off x="-39755" y="5697613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9B5C9-D581-AA2C-3A45-F3A67C2844F6}"/>
              </a:ext>
            </a:extLst>
          </p:cNvPr>
          <p:cNvSpPr/>
          <p:nvPr/>
        </p:nvSpPr>
        <p:spPr>
          <a:xfrm>
            <a:off x="-254443" y="-159026"/>
            <a:ext cx="12610769" cy="2480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F99D1-E167-5ECA-CA10-01DFB8877001}"/>
              </a:ext>
            </a:extLst>
          </p:cNvPr>
          <p:cNvSpPr/>
          <p:nvPr/>
        </p:nvSpPr>
        <p:spPr>
          <a:xfrm>
            <a:off x="-47708" y="2261116"/>
            <a:ext cx="12287416" cy="60665"/>
          </a:xfrm>
          <a:prstGeom prst="rect">
            <a:avLst/>
          </a:prstGeom>
          <a:solidFill>
            <a:srgbClr val="945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E4B35B-B603-FF3E-449E-5473F07F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44" y="-27408"/>
            <a:ext cx="1049930" cy="2336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27E84-F866-F473-6A73-C1AF7B0761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101"/>
          <a:stretch/>
        </p:blipFill>
        <p:spPr>
          <a:xfrm>
            <a:off x="6325449" y="4060406"/>
            <a:ext cx="1313813" cy="1875211"/>
          </a:xfrm>
          <a:prstGeom prst="rect">
            <a:avLst/>
          </a:prstGeom>
        </p:spPr>
      </p:pic>
      <p:pic>
        <p:nvPicPr>
          <p:cNvPr id="12" name="Picture 11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5E4CC3AB-CC5A-9198-B402-D54A0DE7E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715" r="11021" b="29421"/>
          <a:stretch/>
        </p:blipFill>
        <p:spPr>
          <a:xfrm rot="20367457">
            <a:off x="7048255" y="5519997"/>
            <a:ext cx="1883988" cy="716999"/>
          </a:xfrm>
          <a:prstGeom prst="rect">
            <a:avLst/>
          </a:prstGeom>
        </p:spPr>
      </p:pic>
      <p:pic>
        <p:nvPicPr>
          <p:cNvPr id="14" name="Picture 13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AF57040F-71E2-19D6-60C9-5CF20ECD3C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579"/>
          <a:stretch/>
        </p:blipFill>
        <p:spPr>
          <a:xfrm rot="9884566">
            <a:off x="6638460" y="5724545"/>
            <a:ext cx="2117342" cy="622952"/>
          </a:xfrm>
          <a:prstGeom prst="rect">
            <a:avLst/>
          </a:prstGeom>
        </p:spPr>
      </p:pic>
      <p:pic>
        <p:nvPicPr>
          <p:cNvPr id="15" name="Picture 14" descr="A cartoon fan on a black background&#10;&#10;Description automatically generated">
            <a:extLst>
              <a:ext uri="{FF2B5EF4-FFF2-40B4-BE49-F238E27FC236}">
                <a16:creationId xmlns:a16="http://schemas.microsoft.com/office/drawing/2014/main" id="{B31ACEE6-6711-31C2-26E4-C153FC853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137"/>
          <a:stretch/>
        </p:blipFill>
        <p:spPr>
          <a:xfrm rot="12987058">
            <a:off x="7326045" y="5905939"/>
            <a:ext cx="2117342" cy="7169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C92F60-77B6-1EA4-E788-81AF2A75A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339" t="81472" r="40692" b="10904"/>
          <a:stretch/>
        </p:blipFill>
        <p:spPr>
          <a:xfrm>
            <a:off x="6480913" y="5581816"/>
            <a:ext cx="730582" cy="524786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A130A583-0C07-48E4-CAAF-48D7DDFEAF01}"/>
              </a:ext>
            </a:extLst>
          </p:cNvPr>
          <p:cNvSpPr/>
          <p:nvPr/>
        </p:nvSpPr>
        <p:spPr>
          <a:xfrm>
            <a:off x="105805" y="246490"/>
            <a:ext cx="5070494" cy="1908313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Whose fault is it that the fan broke?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058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36D6DA-F17B-2451-26EE-C8E41034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5650" cy="6861574"/>
          </a:xfrm>
          <a:prstGeom prst="rect">
            <a:avLst/>
          </a:prstGeom>
        </p:spPr>
      </p:pic>
      <p:sp>
        <p:nvSpPr>
          <p:cNvPr id="10" name="Explosion: 8 Points 1">
            <a:extLst>
              <a:ext uri="{FF2B5EF4-FFF2-40B4-BE49-F238E27FC236}">
                <a16:creationId xmlns:a16="http://schemas.microsoft.com/office/drawing/2014/main" id="{6D5739FB-88D4-D1A6-0D4D-9826B48A6407}"/>
              </a:ext>
            </a:extLst>
          </p:cNvPr>
          <p:cNvSpPr/>
          <p:nvPr/>
        </p:nvSpPr>
        <p:spPr>
          <a:xfrm>
            <a:off x="5002072" y="505000"/>
            <a:ext cx="4698143" cy="170001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 And this is </a:t>
            </a:r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alibri" panose="020F0502020204030204" pitchFamily="34" charset="0"/>
              </a:rPr>
              <a:t>Sophia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Arrow: Down 2">
            <a:extLst>
              <a:ext uri="{FF2B5EF4-FFF2-40B4-BE49-F238E27FC236}">
                <a16:creationId xmlns:a16="http://schemas.microsoft.com/office/drawing/2014/main" id="{52F3B4D8-8A26-204C-0D1B-31DC09187C89}"/>
              </a:ext>
            </a:extLst>
          </p:cNvPr>
          <p:cNvSpPr/>
          <p:nvPr/>
        </p:nvSpPr>
        <p:spPr>
          <a:xfrm rot="18276885">
            <a:off x="8567211" y="1669504"/>
            <a:ext cx="227527" cy="158803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Picture 1" descr="A cartoon of a child&#10;&#10;Description automatically generated">
            <a:extLst>
              <a:ext uri="{FF2B5EF4-FFF2-40B4-BE49-F238E27FC236}">
                <a16:creationId xmlns:a16="http://schemas.microsoft.com/office/drawing/2014/main" id="{F13E5AD4-41E9-A191-7171-5D52D57DF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5" b="98802" l="6272" r="99042">
                        <a14:foregroundMark x1="42334" y1="8281" x2="58537" y2="5469"/>
                        <a14:foregroundMark x1="58537" y1="5469" x2="73868" y2="6094"/>
                        <a14:foregroundMark x1="73868" y1="6094" x2="74042" y2="6250"/>
                        <a14:foregroundMark x1="6272" y1="15677" x2="6272" y2="15677"/>
                        <a14:foregroundMark x1="49216" y1="1927" x2="49216" y2="1927"/>
                        <a14:foregroundMark x1="87456" y1="60938" x2="87456" y2="60938"/>
                        <a14:foregroundMark x1="23606" y1="90990" x2="27613" y2="94375"/>
                        <a14:foregroundMark x1="74913" y1="96354" x2="83711" y2="96406"/>
                        <a14:foregroundMark x1="95819" y1="60990" x2="95819" y2="60990"/>
                        <a14:foregroundMark x1="95906" y1="62604" x2="95906" y2="62604"/>
                        <a14:foregroundMark x1="97648" y1="63073" x2="97648" y2="63073"/>
                        <a14:foregroundMark x1="98519" y1="61042" x2="98519" y2="61042"/>
                        <a14:foregroundMark x1="98258" y1="63073" x2="98258" y2="63073"/>
                        <a14:foregroundMark x1="98693" y1="61198" x2="98693" y2="61198"/>
                        <a14:foregroundMark x1="29268" y1="65000" x2="29268" y2="65000"/>
                        <a14:foregroundMark x1="98780" y1="61042" x2="98780" y2="61042"/>
                        <a14:foregroundMark x1="98345" y1="63125" x2="98345" y2="63125"/>
                        <a14:foregroundMark x1="99042" y1="61198" x2="99042" y2="61198"/>
                        <a14:foregroundMark x1="98693" y1="63177" x2="98693" y2="63177"/>
                        <a14:foregroundMark x1="82143" y1="97604" x2="82143" y2="97604"/>
                        <a14:foregroundMark x1="81446" y1="98021" x2="81446" y2="98021"/>
                        <a14:foregroundMark x1="82143" y1="98802" x2="82143" y2="98802"/>
                        <a14:backgroundMark x1="93641" y1="65260" x2="93641" y2="65260"/>
                        <a14:backgroundMark x1="97125" y1="64115" x2="97125" y2="64115"/>
                        <a14:backgroundMark x1="98171" y1="61979" x2="98171" y2="619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36363" flipH="1">
            <a:off x="9377372" y="2377723"/>
            <a:ext cx="2344856" cy="39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4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child holding a red tape&#10;&#10;Description automatically generated">
            <a:extLst>
              <a:ext uri="{FF2B5EF4-FFF2-40B4-BE49-F238E27FC236}">
                <a16:creationId xmlns:a16="http://schemas.microsoft.com/office/drawing/2014/main" id="{247A222F-022A-3831-1510-C68F960C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xplosion: 8 Points 1">
            <a:extLst>
              <a:ext uri="{FF2B5EF4-FFF2-40B4-BE49-F238E27FC236}">
                <a16:creationId xmlns:a16="http://schemas.microsoft.com/office/drawing/2014/main" id="{39EC8A0B-023B-D705-508F-BCF3C4725A78}"/>
              </a:ext>
            </a:extLst>
          </p:cNvPr>
          <p:cNvSpPr/>
          <p:nvPr/>
        </p:nvSpPr>
        <p:spPr>
          <a:xfrm>
            <a:off x="105804" y="246490"/>
            <a:ext cx="5450043" cy="2543009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mic Sans MS" panose="030F0902030302020204" pitchFamily="66" charset="0"/>
              </a:rPr>
              <a:t>Bobby and Sophia are playing tug of war in the yard outside their house.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2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child holding a red rope&#10;&#10;Description automatically generated">
            <a:extLst>
              <a:ext uri="{FF2B5EF4-FFF2-40B4-BE49-F238E27FC236}">
                <a16:creationId xmlns:a16="http://schemas.microsoft.com/office/drawing/2014/main" id="{47713C34-346E-05B1-C61E-089E4AAA7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xplosion: 8 Points 1">
            <a:extLst>
              <a:ext uri="{FF2B5EF4-FFF2-40B4-BE49-F238E27FC236}">
                <a16:creationId xmlns:a16="http://schemas.microsoft.com/office/drawing/2014/main" id="{39EC8A0B-023B-D705-508F-BCF3C4725A78}"/>
              </a:ext>
            </a:extLst>
          </p:cNvPr>
          <p:cNvSpPr/>
          <p:nvPr/>
        </p:nvSpPr>
        <p:spPr>
          <a:xfrm>
            <a:off x="105804" y="246490"/>
            <a:ext cx="5450043" cy="2543009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cs typeface="Calibri" panose="020F0502020204030204" pitchFamily="34" charset="0"/>
              </a:rPr>
              <a:t>Both of them are pulling really hard on the rope.</a:t>
            </a:r>
          </a:p>
        </p:txBody>
      </p:sp>
    </p:spTree>
    <p:extLst>
      <p:ext uri="{BB962C8B-B14F-4D97-AF65-F5344CB8AC3E}">
        <p14:creationId xmlns:p14="http://schemas.microsoft.com/office/powerpoint/2010/main" val="86081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of a child playing with a hose&#10;&#10;Description automatically generated">
            <a:extLst>
              <a:ext uri="{FF2B5EF4-FFF2-40B4-BE49-F238E27FC236}">
                <a16:creationId xmlns:a16="http://schemas.microsoft.com/office/drawing/2014/main" id="{03279F7A-357C-6D89-FA2A-8286FD05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xplosion: 8 Points 1">
            <a:extLst>
              <a:ext uri="{FF2B5EF4-FFF2-40B4-BE49-F238E27FC236}">
                <a16:creationId xmlns:a16="http://schemas.microsoft.com/office/drawing/2014/main" id="{39EC8A0B-023B-D705-508F-BCF3C4725A78}"/>
              </a:ext>
            </a:extLst>
          </p:cNvPr>
          <p:cNvSpPr/>
          <p:nvPr/>
        </p:nvSpPr>
        <p:spPr>
          <a:xfrm>
            <a:off x="105804" y="246490"/>
            <a:ext cx="5450043" cy="2543009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cs typeface="Calibri" panose="020F0502020204030204" pitchFamily="34" charset="0"/>
              </a:rPr>
              <a:t>While Bobby is pulling, Sophia suddenly lets go of the rope!</a:t>
            </a:r>
          </a:p>
        </p:txBody>
      </p:sp>
    </p:spTree>
    <p:extLst>
      <p:ext uri="{BB962C8B-B14F-4D97-AF65-F5344CB8AC3E}">
        <p14:creationId xmlns:p14="http://schemas.microsoft.com/office/powerpoint/2010/main" val="163802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child and a dog playing with a rope&#10;&#10;Description automatically generated">
            <a:extLst>
              <a:ext uri="{FF2B5EF4-FFF2-40B4-BE49-F238E27FC236}">
                <a16:creationId xmlns:a16="http://schemas.microsoft.com/office/drawing/2014/main" id="{73CA809D-3443-1A4B-6E1D-1DEC44EF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xplosion: 8 Points 1">
            <a:extLst>
              <a:ext uri="{FF2B5EF4-FFF2-40B4-BE49-F238E27FC236}">
                <a16:creationId xmlns:a16="http://schemas.microsoft.com/office/drawing/2014/main" id="{39EC8A0B-023B-D705-508F-BCF3C4725A78}"/>
              </a:ext>
            </a:extLst>
          </p:cNvPr>
          <p:cNvSpPr/>
          <p:nvPr/>
        </p:nvSpPr>
        <p:spPr>
          <a:xfrm>
            <a:off x="4347298" y="154236"/>
            <a:ext cx="5450043" cy="2543009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cs typeface="Calibri" panose="020F0502020204030204" pitchFamily="34" charset="0"/>
              </a:rPr>
              <a:t>Bobby falls into the window, and it cracks.</a:t>
            </a:r>
          </a:p>
        </p:txBody>
      </p:sp>
    </p:spTree>
    <p:extLst>
      <p:ext uri="{BB962C8B-B14F-4D97-AF65-F5344CB8AC3E}">
        <p14:creationId xmlns:p14="http://schemas.microsoft.com/office/powerpoint/2010/main" val="51109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child and a dog playing with a rope&#10;&#10;Description automatically generated">
            <a:extLst>
              <a:ext uri="{FF2B5EF4-FFF2-40B4-BE49-F238E27FC236}">
                <a16:creationId xmlns:a16="http://schemas.microsoft.com/office/drawing/2014/main" id="{C6D3D9B0-5011-05D7-8EFC-A4B746CA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xplosion: 8 Points 1">
            <a:extLst>
              <a:ext uri="{FF2B5EF4-FFF2-40B4-BE49-F238E27FC236}">
                <a16:creationId xmlns:a16="http://schemas.microsoft.com/office/drawing/2014/main" id="{39EC8A0B-023B-D705-508F-BCF3C4725A78}"/>
              </a:ext>
            </a:extLst>
          </p:cNvPr>
          <p:cNvSpPr/>
          <p:nvPr/>
        </p:nvSpPr>
        <p:spPr>
          <a:xfrm>
            <a:off x="4347298" y="154236"/>
            <a:ext cx="5450043" cy="2543009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cs typeface="Calibri" panose="020F0502020204030204" pitchFamily="34" charset="0"/>
              </a:rPr>
              <a:t>Luckily, nobody got hurt – Bobby was OK.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FEACF5-2473-58EF-2CE5-B9E31808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554" y="1645498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child and a dog playing with a rope&#10;&#10;Description automatically generated">
            <a:extLst>
              <a:ext uri="{FF2B5EF4-FFF2-40B4-BE49-F238E27FC236}">
                <a16:creationId xmlns:a16="http://schemas.microsoft.com/office/drawing/2014/main" id="{812700A3-5144-8463-869C-8C4F4958D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xplosion: 8 Points 1">
            <a:extLst>
              <a:ext uri="{FF2B5EF4-FFF2-40B4-BE49-F238E27FC236}">
                <a16:creationId xmlns:a16="http://schemas.microsoft.com/office/drawing/2014/main" id="{08F431F8-709F-30FA-D831-14F07897B0E5}"/>
              </a:ext>
            </a:extLst>
          </p:cNvPr>
          <p:cNvSpPr/>
          <p:nvPr/>
        </p:nvSpPr>
        <p:spPr>
          <a:xfrm>
            <a:off x="4347299" y="99213"/>
            <a:ext cx="5070494" cy="2943961"/>
          </a:xfrm>
          <a:prstGeom prst="irregularSeal1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Now that you saw what happened we would like to ask you a couple of questions.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DEBB86-0475-A576-C589-AE82B628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554" y="1645498"/>
            <a:ext cx="609600" cy="7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05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5186</TotalTime>
  <Words>232</Words>
  <Application>Microsoft Macintosh PowerPoint</Application>
  <PresentationFormat>Widescreen</PresentationFormat>
  <Paragraphs>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Comic Sans MS</vt:lpstr>
      <vt:lpstr>Simple Light</vt:lpstr>
      <vt:lpstr>Crack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Spill case</dc:title>
  <dc:creator>David Rose</dc:creator>
  <cp:lastModifiedBy>David Rose</cp:lastModifiedBy>
  <cp:revision>48</cp:revision>
  <dcterms:created xsi:type="dcterms:W3CDTF">2024-07-23T19:00:56Z</dcterms:created>
  <dcterms:modified xsi:type="dcterms:W3CDTF">2024-08-15T16:28:46Z</dcterms:modified>
</cp:coreProperties>
</file>